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2" d="100"/>
          <a:sy n="92" d="100"/>
        </p:scale>
        <p:origin x="33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778A9-D58E-5026-AA3F-6DEF2467C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243" y="770467"/>
            <a:ext cx="11159561" cy="2887133"/>
          </a:xfrm>
        </p:spPr>
        <p:txBody>
          <a:bodyPr/>
          <a:lstStyle/>
          <a:p>
            <a:pPr algn="ctr"/>
            <a:r>
              <a:rPr lang="en-US" dirty="0"/>
              <a:t>MEASURING EARTHQUAKES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AAE1BB-3323-01D2-583B-10675039B3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PRESENTED  BY</a:t>
            </a:r>
          </a:p>
          <a:p>
            <a:r>
              <a:rPr lang="en-US" dirty="0"/>
              <a:t>HARSHIT KARTHIKEYAN</a:t>
            </a:r>
          </a:p>
        </p:txBody>
      </p:sp>
    </p:spTree>
    <p:extLst>
      <p:ext uri="{BB962C8B-B14F-4D97-AF65-F5344CB8AC3E}">
        <p14:creationId xmlns:p14="http://schemas.microsoft.com/office/powerpoint/2010/main" val="3338851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F414C-97B9-F50C-F19C-C6DA5A696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DCD74DD-9FC7-CC42-A6FC-9986D8413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" y="449580"/>
            <a:ext cx="9514713" cy="6089016"/>
          </a:xfrm>
        </p:spPr>
        <p:txBody>
          <a:bodyPr>
            <a:normAutofit/>
          </a:bodyPr>
          <a:lstStyle/>
          <a:p>
            <a:r>
              <a:rPr lang="en-US" sz="8000" dirty="0"/>
              <a:t>                  </a:t>
            </a:r>
          </a:p>
          <a:p>
            <a:r>
              <a:rPr lang="en-US" sz="8000" dirty="0"/>
              <a:t>             THANK</a:t>
            </a:r>
          </a:p>
          <a:p>
            <a:r>
              <a:rPr lang="en-US" sz="8000" dirty="0"/>
              <a:t>             YOU</a:t>
            </a:r>
          </a:p>
        </p:txBody>
      </p:sp>
    </p:spTree>
    <p:extLst>
      <p:ext uri="{BB962C8B-B14F-4D97-AF65-F5344CB8AC3E}">
        <p14:creationId xmlns:p14="http://schemas.microsoft.com/office/powerpoint/2010/main" val="3063630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275FB-AE66-848B-E2EF-A060AE381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47B0C-9E6E-196D-62F5-D3C72849D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406" y="228600"/>
            <a:ext cx="10821970" cy="5492449"/>
          </a:xfrm>
        </p:spPr>
        <p:txBody>
          <a:bodyPr/>
          <a:lstStyle/>
          <a:p>
            <a:r>
              <a:rPr lang="en-US" dirty="0"/>
              <a:t>Contents</a:t>
            </a:r>
            <a:br>
              <a:rPr lang="en-US" dirty="0"/>
            </a:br>
            <a:br>
              <a:rPr lang="en-US" dirty="0"/>
            </a:br>
            <a:r>
              <a:rPr lang="en-US" sz="3600" dirty="0"/>
              <a:t>- Ritcher scale</a:t>
            </a:r>
            <a:br>
              <a:rPr lang="en-US" sz="3600" dirty="0"/>
            </a:br>
            <a:r>
              <a:rPr lang="en-US" sz="3600" dirty="0"/>
              <a:t>- Seismograph</a:t>
            </a:r>
            <a:br>
              <a:rPr lang="en-US" sz="3600" dirty="0"/>
            </a:br>
            <a:r>
              <a:rPr lang="en-US" sz="3600" dirty="0"/>
              <a:t>- Fun facts</a:t>
            </a:r>
            <a:br>
              <a:rPr lang="en-US" sz="3600" dirty="0"/>
            </a:br>
            <a:r>
              <a:rPr lang="en-US" sz="3600" dirty="0"/>
              <a:t>- Recap</a:t>
            </a:r>
          </a:p>
        </p:txBody>
      </p:sp>
    </p:spTree>
    <p:extLst>
      <p:ext uri="{BB962C8B-B14F-4D97-AF65-F5344CB8AC3E}">
        <p14:creationId xmlns:p14="http://schemas.microsoft.com/office/powerpoint/2010/main" val="3066643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DA0C8-B831-B015-7EB0-847C521EC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C9C9D75-1CF6-0ED0-3D15-926DAE154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" y="449580"/>
            <a:ext cx="6445827" cy="5901344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Ritcher scale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The intensity of earthquake waves on the Ritcher scale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The  Ritcher scale ranges from 0 to 9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An increase in one point on the Ritcher scale indicates that the force of the earthquakes is 10 times  greater than the strength of the previous number.</a:t>
            </a:r>
          </a:p>
          <a:p>
            <a:r>
              <a:rPr lang="en-US" sz="3600" dirty="0"/>
              <a:t>-    The earthquakes of intensity 6 and above are very destructive</a:t>
            </a:r>
          </a:p>
          <a:p>
            <a:endParaRPr lang="en-US" sz="2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0184F61-DA65-3853-43B1-6E5AC1EED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437" y="489758"/>
            <a:ext cx="5257800" cy="5619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83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3EAF4-20F1-AAB5-2D5C-0D7E2DF79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AA12E-54A1-4A9C-1AFC-3DDC9912F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" y="449580"/>
            <a:ext cx="4641965" cy="6089016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Seismograph</a:t>
            </a:r>
          </a:p>
          <a:p>
            <a:endParaRPr lang="en-US" sz="3600" dirty="0"/>
          </a:p>
          <a:p>
            <a:r>
              <a:rPr lang="en-US" sz="3600" dirty="0"/>
              <a:t>-The earthquake tremors  are recorded by an instrument called seismograph</a:t>
            </a:r>
          </a:p>
          <a:p>
            <a:r>
              <a:rPr lang="en-US" sz="3600" dirty="0"/>
              <a:t>-The science that deals with earthquakes is called  seismology</a:t>
            </a:r>
          </a:p>
          <a:p>
            <a:r>
              <a:rPr lang="en-US" sz="3600" dirty="0"/>
              <a:t>-The scientists that study earthquakes are called </a:t>
            </a:r>
          </a:p>
          <a:p>
            <a:r>
              <a:rPr lang="en-US" sz="3600" dirty="0"/>
              <a:t>seismologists</a:t>
            </a:r>
          </a:p>
        </p:txBody>
      </p:sp>
      <p:pic>
        <p:nvPicPr>
          <p:cNvPr id="2050" name="Picture 2" descr="Earthquakes: The Seismograph">
            <a:extLst>
              <a:ext uri="{FF2B5EF4-FFF2-40B4-BE49-F238E27FC236}">
                <a16:creationId xmlns:a16="http://schemas.microsoft.com/office/drawing/2014/main" id="{B1B3352F-D3EE-BD94-2C03-64BD58720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433" y="1352925"/>
            <a:ext cx="6089016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48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509AA1-40F5-FDE7-D3C0-86DE8C195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9DD6B7-FE0C-D033-C1C8-8EF22604D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" y="449580"/>
            <a:ext cx="9514713" cy="6089016"/>
          </a:xfrm>
        </p:spPr>
        <p:txBody>
          <a:bodyPr>
            <a:normAutofit/>
          </a:bodyPr>
          <a:lstStyle/>
          <a:p>
            <a:r>
              <a:rPr lang="en-US" sz="3600" dirty="0"/>
              <a:t>Fun facts</a:t>
            </a:r>
          </a:p>
          <a:p>
            <a:r>
              <a:rPr lang="en-US" sz="3600" dirty="0"/>
              <a:t>-In132AD,a Chinese man named Zhang </a:t>
            </a:r>
            <a:r>
              <a:rPr lang="en-US" sz="3600" dirty="0" err="1"/>
              <a:t>heng</a:t>
            </a:r>
            <a:r>
              <a:rPr lang="en-US" sz="3600" dirty="0"/>
              <a:t> invented  the first seismograph</a:t>
            </a:r>
          </a:p>
          <a:p>
            <a:r>
              <a:rPr lang="en-US" sz="3600" dirty="0"/>
              <a:t>MAGNITUDE 9.5(1960)</a:t>
            </a:r>
            <a:r>
              <a:rPr lang="en-US" sz="3600" dirty="0" err="1"/>
              <a:t>Biobio,Chile</a:t>
            </a:r>
            <a:r>
              <a:rPr lang="en-US" sz="3600" dirty="0"/>
              <a:t>-commonly referred to as the Valdiva earthquake or Great Chilean earthquake, is the largest earthquake in history</a:t>
            </a:r>
          </a:p>
          <a:p>
            <a:endParaRPr lang="en-US" sz="3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071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2362A-7222-AF04-320F-096F60B0F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1C4EEE2-6874-1D8B-192E-41FE4F961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" y="449580"/>
            <a:ext cx="9514713" cy="6089016"/>
          </a:xfrm>
        </p:spPr>
        <p:txBody>
          <a:bodyPr>
            <a:normAutofit/>
          </a:bodyPr>
          <a:lstStyle/>
          <a:p>
            <a:r>
              <a:rPr lang="en-US" sz="3600" dirty="0"/>
              <a:t>Recap</a:t>
            </a:r>
          </a:p>
          <a:p>
            <a:endParaRPr lang="en-US" sz="3600" dirty="0"/>
          </a:p>
          <a:p>
            <a:r>
              <a:rPr lang="en-US" sz="3600" dirty="0"/>
              <a:t>1 The earthquake tremors are recorded in what instrument?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4105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CEE9FD-B857-241B-F46A-CD15B9353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956523-490D-B616-15B4-0A3CF4826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" y="449580"/>
            <a:ext cx="9514713" cy="6089016"/>
          </a:xfrm>
        </p:spPr>
        <p:txBody>
          <a:bodyPr>
            <a:normAutofit/>
          </a:bodyPr>
          <a:lstStyle/>
          <a:p>
            <a:r>
              <a:rPr lang="en-US" sz="4000" dirty="0"/>
              <a:t> </a:t>
            </a:r>
          </a:p>
          <a:p>
            <a:r>
              <a:rPr lang="en-US" sz="6000" dirty="0"/>
              <a:t>ANSWER:</a:t>
            </a:r>
          </a:p>
          <a:p>
            <a:r>
              <a:rPr lang="en-US" sz="6000" dirty="0"/>
              <a:t>SEISMOGRAPH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75970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AFB9E7-73D7-808B-4502-6D16175D7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65B5A7B-7410-0C3B-8E61-668C8050A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" y="449580"/>
            <a:ext cx="9514713" cy="6089016"/>
          </a:xfrm>
        </p:spPr>
        <p:txBody>
          <a:bodyPr>
            <a:normAutofit/>
          </a:bodyPr>
          <a:lstStyle/>
          <a:p>
            <a:r>
              <a:rPr lang="en-US" sz="4000" dirty="0"/>
              <a:t>2 What are the numbers in which Ritcher scale ranges to?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634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41677-3D10-79D7-D984-5296FE8B6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901E3F-A1BE-D620-0313-437597559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" y="449580"/>
            <a:ext cx="9514713" cy="6089016"/>
          </a:xfrm>
        </p:spPr>
        <p:txBody>
          <a:bodyPr>
            <a:normAutofit/>
          </a:bodyPr>
          <a:lstStyle/>
          <a:p>
            <a:r>
              <a:rPr lang="en-US" sz="6000" dirty="0"/>
              <a:t>ANSWER:</a:t>
            </a:r>
          </a:p>
          <a:p>
            <a:r>
              <a:rPr lang="en-US" sz="6000" dirty="0"/>
              <a:t>0 to 9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4630930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76</TotalTime>
  <Words>186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 Light</vt:lpstr>
      <vt:lpstr>Metropolitan</vt:lpstr>
      <vt:lpstr>MEASURING EARTHQUAKES</vt:lpstr>
      <vt:lpstr>Contents  - Ritcher scale - Seismograph - Fun facts - Recap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 P K</dc:creator>
  <cp:lastModifiedBy>E P K</cp:lastModifiedBy>
  <cp:revision>4</cp:revision>
  <dcterms:created xsi:type="dcterms:W3CDTF">2025-07-09T13:12:45Z</dcterms:created>
  <dcterms:modified xsi:type="dcterms:W3CDTF">2025-07-09T14:34:42Z</dcterms:modified>
</cp:coreProperties>
</file>